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embeddings/oleObject1.docx" ContentType="application/vnd.openxmlformats-officedocument.wordprocessingml.document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  <Override PartName="/ppt/media/image2.wmf" ContentType="image/x-wmf"/>
  <Override PartName="/ppt/media/image3.png" ContentType="image/pn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-54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"/>
          <p:cNvSpPr/>
          <p:nvPr/>
        </p:nvSpPr>
        <p:spPr>
          <a:xfrm>
            <a:off x="-414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"/>
          <p:cNvSpPr/>
          <p:nvPr/>
        </p:nvSpPr>
        <p:spPr>
          <a:xfrm>
            <a:off x="1350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"/>
          <p:cNvSpPr/>
          <p:nvPr/>
        </p:nvSpPr>
        <p:spPr>
          <a:xfrm>
            <a:off x="648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"/>
          <p:cNvSpPr/>
          <p:nvPr/>
        </p:nvSpPr>
        <p:spPr>
          <a:xfrm>
            <a:off x="990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"/>
          <p:cNvSpPr/>
          <p:nvPr/>
        </p:nvSpPr>
        <p:spPr>
          <a:xfrm>
            <a:off x="2394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"/>
          <p:cNvSpPr/>
          <p:nvPr/>
        </p:nvSpPr>
        <p:spPr>
          <a:xfrm>
            <a:off x="1692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"/>
          <p:cNvSpPr/>
          <p:nvPr/>
        </p:nvSpPr>
        <p:spPr>
          <a:xfrm>
            <a:off x="2754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"/>
          <p:cNvSpPr/>
          <p:nvPr/>
        </p:nvSpPr>
        <p:spPr>
          <a:xfrm>
            <a:off x="2052000" y="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"/>
          <p:cNvSpPr/>
          <p:nvPr/>
        </p:nvSpPr>
        <p:spPr>
          <a:xfrm>
            <a:off x="3456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"/>
          <p:cNvSpPr/>
          <p:nvPr/>
        </p:nvSpPr>
        <p:spPr>
          <a:xfrm>
            <a:off x="3096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"/>
          <p:cNvSpPr/>
          <p:nvPr/>
        </p:nvSpPr>
        <p:spPr>
          <a:xfrm>
            <a:off x="4140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"/>
          <p:cNvSpPr/>
          <p:nvPr/>
        </p:nvSpPr>
        <p:spPr>
          <a:xfrm>
            <a:off x="4500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"/>
          <p:cNvSpPr/>
          <p:nvPr/>
        </p:nvSpPr>
        <p:spPr>
          <a:xfrm>
            <a:off x="3798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"/>
          <p:cNvSpPr/>
          <p:nvPr/>
        </p:nvSpPr>
        <p:spPr>
          <a:xfrm>
            <a:off x="5526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"/>
          <p:cNvSpPr/>
          <p:nvPr/>
        </p:nvSpPr>
        <p:spPr>
          <a:xfrm>
            <a:off x="4842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"/>
          <p:cNvSpPr/>
          <p:nvPr/>
        </p:nvSpPr>
        <p:spPr>
          <a:xfrm>
            <a:off x="5202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"/>
          <p:cNvSpPr/>
          <p:nvPr/>
        </p:nvSpPr>
        <p:spPr>
          <a:xfrm>
            <a:off x="6606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"/>
          <p:cNvSpPr/>
          <p:nvPr/>
        </p:nvSpPr>
        <p:spPr>
          <a:xfrm>
            <a:off x="5904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"/>
          <p:cNvSpPr/>
          <p:nvPr/>
        </p:nvSpPr>
        <p:spPr>
          <a:xfrm>
            <a:off x="6930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" name=""/>
          <p:cNvSpPr/>
          <p:nvPr/>
        </p:nvSpPr>
        <p:spPr>
          <a:xfrm>
            <a:off x="6228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1" name=""/>
          <p:cNvSpPr/>
          <p:nvPr/>
        </p:nvSpPr>
        <p:spPr>
          <a:xfrm>
            <a:off x="7632000" y="1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" name=""/>
          <p:cNvSpPr/>
          <p:nvPr/>
        </p:nvSpPr>
        <p:spPr>
          <a:xfrm>
            <a:off x="7308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" name=""/>
          <p:cNvSpPr/>
          <p:nvPr/>
        </p:nvSpPr>
        <p:spPr>
          <a:xfrm>
            <a:off x="8334000" y="1908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de59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" name=""/>
          <p:cNvSpPr/>
          <p:nvPr/>
        </p:nvSpPr>
        <p:spPr>
          <a:xfrm>
            <a:off x="8010000" y="55908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5" name=""/>
          <p:cNvSpPr/>
          <p:nvPr/>
        </p:nvSpPr>
        <p:spPr>
          <a:xfrm>
            <a:off x="9414000" y="55908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" name=""/>
          <p:cNvSpPr/>
          <p:nvPr/>
        </p:nvSpPr>
        <p:spPr>
          <a:xfrm>
            <a:off x="8712000" y="55908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" name=""/>
          <p:cNvSpPr/>
          <p:nvPr/>
        </p:nvSpPr>
        <p:spPr>
          <a:xfrm>
            <a:off x="9738000" y="1908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8" name=""/>
          <p:cNvSpPr/>
          <p:nvPr/>
        </p:nvSpPr>
        <p:spPr>
          <a:xfrm>
            <a:off x="9036000" y="1908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" name=""/>
          <p:cNvSpPr/>
          <p:nvPr/>
        </p:nvSpPr>
        <p:spPr>
          <a:xfrm>
            <a:off x="288000" y="5587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de59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0" name=""/>
          <p:cNvGrpSpPr/>
          <p:nvPr/>
        </p:nvGrpSpPr>
        <p:grpSpPr>
          <a:xfrm>
            <a:off x="-360720" y="4895640"/>
            <a:ext cx="10853280" cy="1259640"/>
            <a:chOff x="-360720" y="4895640"/>
            <a:chExt cx="10853280" cy="1259640"/>
          </a:xfrm>
        </p:grpSpPr>
        <p:sp>
          <p:nvSpPr>
            <p:cNvPr id="31" name=""/>
            <p:cNvSpPr/>
            <p:nvPr/>
          </p:nvSpPr>
          <p:spPr>
            <a:xfrm flipH="1">
              <a:off x="9431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" name=""/>
            <p:cNvSpPr/>
            <p:nvPr/>
          </p:nvSpPr>
          <p:spPr>
            <a:xfrm flipH="1">
              <a:off x="9791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3" name=""/>
            <p:cNvSpPr/>
            <p:nvPr/>
          </p:nvSpPr>
          <p:spPr>
            <a:xfrm flipH="1">
              <a:off x="8027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4" name=""/>
            <p:cNvSpPr/>
            <p:nvPr/>
          </p:nvSpPr>
          <p:spPr>
            <a:xfrm flipH="1">
              <a:off x="8729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" name=""/>
            <p:cNvSpPr/>
            <p:nvPr/>
          </p:nvSpPr>
          <p:spPr>
            <a:xfrm flipH="1">
              <a:off x="8387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" name=""/>
            <p:cNvSpPr/>
            <p:nvPr/>
          </p:nvSpPr>
          <p:spPr>
            <a:xfrm flipH="1">
              <a:off x="6983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" name=""/>
            <p:cNvSpPr/>
            <p:nvPr/>
          </p:nvSpPr>
          <p:spPr>
            <a:xfrm flipH="1">
              <a:off x="7685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" name=""/>
            <p:cNvSpPr/>
            <p:nvPr/>
          </p:nvSpPr>
          <p:spPr>
            <a:xfrm flipH="1">
              <a:off x="6623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9" name=""/>
            <p:cNvSpPr/>
            <p:nvPr/>
          </p:nvSpPr>
          <p:spPr>
            <a:xfrm flipH="1">
              <a:off x="7325280" y="4895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" name=""/>
            <p:cNvSpPr/>
            <p:nvPr/>
          </p:nvSpPr>
          <p:spPr>
            <a:xfrm flipH="1">
              <a:off x="5921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" name=""/>
            <p:cNvSpPr/>
            <p:nvPr/>
          </p:nvSpPr>
          <p:spPr>
            <a:xfrm flipH="1">
              <a:off x="6281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" name=""/>
            <p:cNvSpPr/>
            <p:nvPr/>
          </p:nvSpPr>
          <p:spPr>
            <a:xfrm flipH="1">
              <a:off x="5237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" name=""/>
            <p:cNvSpPr/>
            <p:nvPr/>
          </p:nvSpPr>
          <p:spPr>
            <a:xfrm flipH="1">
              <a:off x="4877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" name=""/>
            <p:cNvSpPr/>
            <p:nvPr/>
          </p:nvSpPr>
          <p:spPr>
            <a:xfrm flipH="1">
              <a:off x="5579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" name=""/>
            <p:cNvSpPr/>
            <p:nvPr/>
          </p:nvSpPr>
          <p:spPr>
            <a:xfrm flipH="1">
              <a:off x="3851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" name=""/>
            <p:cNvSpPr/>
            <p:nvPr/>
          </p:nvSpPr>
          <p:spPr>
            <a:xfrm flipH="1">
              <a:off x="4535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" name=""/>
            <p:cNvSpPr/>
            <p:nvPr/>
          </p:nvSpPr>
          <p:spPr>
            <a:xfrm flipH="1">
              <a:off x="4175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"/>
            <p:cNvSpPr/>
            <p:nvPr/>
          </p:nvSpPr>
          <p:spPr>
            <a:xfrm flipH="1">
              <a:off x="2771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"/>
            <p:cNvSpPr/>
            <p:nvPr/>
          </p:nvSpPr>
          <p:spPr>
            <a:xfrm flipH="1">
              <a:off x="3473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"/>
            <p:cNvSpPr/>
            <p:nvPr/>
          </p:nvSpPr>
          <p:spPr>
            <a:xfrm flipH="1">
              <a:off x="2447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"/>
            <p:cNvSpPr/>
            <p:nvPr/>
          </p:nvSpPr>
          <p:spPr>
            <a:xfrm flipH="1">
              <a:off x="3149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"/>
            <p:cNvSpPr/>
            <p:nvPr/>
          </p:nvSpPr>
          <p:spPr>
            <a:xfrm flipH="1">
              <a:off x="1745280" y="491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" name=""/>
            <p:cNvSpPr/>
            <p:nvPr/>
          </p:nvSpPr>
          <p:spPr>
            <a:xfrm flipH="1">
              <a:off x="2069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"/>
            <p:cNvSpPr/>
            <p:nvPr/>
          </p:nvSpPr>
          <p:spPr>
            <a:xfrm flipH="1">
              <a:off x="1043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"/>
            <p:cNvSpPr/>
            <p:nvPr/>
          </p:nvSpPr>
          <p:spPr>
            <a:xfrm flipH="1">
              <a:off x="1367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"/>
            <p:cNvSpPr/>
            <p:nvPr/>
          </p:nvSpPr>
          <p:spPr>
            <a:xfrm flipH="1">
              <a:off x="-3672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"/>
            <p:cNvSpPr/>
            <p:nvPr/>
          </p:nvSpPr>
          <p:spPr>
            <a:xfrm flipH="1">
              <a:off x="665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"/>
            <p:cNvSpPr/>
            <p:nvPr/>
          </p:nvSpPr>
          <p:spPr>
            <a:xfrm flipH="1">
              <a:off x="-36072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" name=""/>
            <p:cNvSpPr/>
            <p:nvPr/>
          </p:nvSpPr>
          <p:spPr>
            <a:xfrm flipH="1">
              <a:off x="341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"/>
            <p:cNvSpPr/>
            <p:nvPr/>
          </p:nvSpPr>
          <p:spPr>
            <a:xfrm flipH="1">
              <a:off x="9089280" y="545364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1" name=""/>
          <p:cNvSpPr/>
          <p:nvPr/>
        </p:nvSpPr>
        <p:spPr>
          <a:xfrm>
            <a:off x="-414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"/>
          <p:cNvSpPr/>
          <p:nvPr/>
        </p:nvSpPr>
        <p:spPr>
          <a:xfrm>
            <a:off x="990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"/>
          <p:cNvSpPr/>
          <p:nvPr/>
        </p:nvSpPr>
        <p:spPr>
          <a:xfrm>
            <a:off x="2394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"/>
          <p:cNvSpPr/>
          <p:nvPr/>
        </p:nvSpPr>
        <p:spPr>
          <a:xfrm>
            <a:off x="1692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"/>
          <p:cNvSpPr/>
          <p:nvPr/>
        </p:nvSpPr>
        <p:spPr>
          <a:xfrm>
            <a:off x="3096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"/>
          <p:cNvSpPr/>
          <p:nvPr/>
        </p:nvSpPr>
        <p:spPr>
          <a:xfrm>
            <a:off x="4500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"/>
          <p:cNvSpPr/>
          <p:nvPr/>
        </p:nvSpPr>
        <p:spPr>
          <a:xfrm>
            <a:off x="3798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"/>
          <p:cNvSpPr/>
          <p:nvPr/>
        </p:nvSpPr>
        <p:spPr>
          <a:xfrm>
            <a:off x="5202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"/>
          <p:cNvSpPr/>
          <p:nvPr/>
        </p:nvSpPr>
        <p:spPr>
          <a:xfrm>
            <a:off x="6606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"/>
          <p:cNvSpPr/>
          <p:nvPr/>
        </p:nvSpPr>
        <p:spPr>
          <a:xfrm>
            <a:off x="5904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"/>
          <p:cNvSpPr/>
          <p:nvPr/>
        </p:nvSpPr>
        <p:spPr>
          <a:xfrm>
            <a:off x="7308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"/>
          <p:cNvSpPr/>
          <p:nvPr/>
        </p:nvSpPr>
        <p:spPr>
          <a:xfrm>
            <a:off x="8010000" y="-52056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"/>
          <p:cNvSpPr/>
          <p:nvPr/>
        </p:nvSpPr>
        <p:spPr>
          <a:xfrm>
            <a:off x="9414000" y="-52056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"/>
          <p:cNvSpPr/>
          <p:nvPr/>
        </p:nvSpPr>
        <p:spPr>
          <a:xfrm>
            <a:off x="8712000" y="-52056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"/>
          <p:cNvSpPr/>
          <p:nvPr/>
        </p:nvSpPr>
        <p:spPr>
          <a:xfrm>
            <a:off x="288000" y="-520920"/>
            <a:ext cx="701280" cy="701280"/>
          </a:xfrm>
          <a:custGeom>
            <a:avLst/>
            <a:gdLst/>
            <a:ah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092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"/>
          <p:cNvGrpSpPr/>
          <p:nvPr/>
        </p:nvGrpSpPr>
        <p:grpSpPr>
          <a:xfrm>
            <a:off x="-360720" y="4896000"/>
            <a:ext cx="10853280" cy="1259640"/>
            <a:chOff x="-360720" y="4896000"/>
            <a:chExt cx="10853280" cy="1259640"/>
          </a:xfrm>
        </p:grpSpPr>
        <p:sp>
          <p:nvSpPr>
            <p:cNvPr id="115" name=""/>
            <p:cNvSpPr/>
            <p:nvPr/>
          </p:nvSpPr>
          <p:spPr>
            <a:xfrm flipH="1">
              <a:off x="9431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" name=""/>
            <p:cNvSpPr/>
            <p:nvPr/>
          </p:nvSpPr>
          <p:spPr>
            <a:xfrm flipH="1">
              <a:off x="9791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" name=""/>
            <p:cNvSpPr/>
            <p:nvPr/>
          </p:nvSpPr>
          <p:spPr>
            <a:xfrm flipH="1">
              <a:off x="8027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"/>
            <p:cNvSpPr/>
            <p:nvPr/>
          </p:nvSpPr>
          <p:spPr>
            <a:xfrm flipH="1">
              <a:off x="8729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" name=""/>
            <p:cNvSpPr/>
            <p:nvPr/>
          </p:nvSpPr>
          <p:spPr>
            <a:xfrm flipH="1">
              <a:off x="8387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" name=""/>
            <p:cNvSpPr/>
            <p:nvPr/>
          </p:nvSpPr>
          <p:spPr>
            <a:xfrm flipH="1">
              <a:off x="6983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" name=""/>
            <p:cNvSpPr/>
            <p:nvPr/>
          </p:nvSpPr>
          <p:spPr>
            <a:xfrm flipH="1">
              <a:off x="7685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" name=""/>
            <p:cNvSpPr/>
            <p:nvPr/>
          </p:nvSpPr>
          <p:spPr>
            <a:xfrm flipH="1">
              <a:off x="6623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" name=""/>
            <p:cNvSpPr/>
            <p:nvPr/>
          </p:nvSpPr>
          <p:spPr>
            <a:xfrm flipH="1">
              <a:off x="7325280" y="4896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" name=""/>
            <p:cNvSpPr/>
            <p:nvPr/>
          </p:nvSpPr>
          <p:spPr>
            <a:xfrm flipH="1">
              <a:off x="5921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" name=""/>
            <p:cNvSpPr/>
            <p:nvPr/>
          </p:nvSpPr>
          <p:spPr>
            <a:xfrm flipH="1">
              <a:off x="6281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" name=""/>
            <p:cNvSpPr/>
            <p:nvPr/>
          </p:nvSpPr>
          <p:spPr>
            <a:xfrm flipH="1">
              <a:off x="5237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" name=""/>
            <p:cNvSpPr/>
            <p:nvPr/>
          </p:nvSpPr>
          <p:spPr>
            <a:xfrm flipH="1">
              <a:off x="4877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" name=""/>
            <p:cNvSpPr/>
            <p:nvPr/>
          </p:nvSpPr>
          <p:spPr>
            <a:xfrm flipH="1">
              <a:off x="5579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" name=""/>
            <p:cNvSpPr/>
            <p:nvPr/>
          </p:nvSpPr>
          <p:spPr>
            <a:xfrm flipH="1">
              <a:off x="3851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" name=""/>
            <p:cNvSpPr/>
            <p:nvPr/>
          </p:nvSpPr>
          <p:spPr>
            <a:xfrm flipH="1">
              <a:off x="4535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" name=""/>
            <p:cNvSpPr/>
            <p:nvPr/>
          </p:nvSpPr>
          <p:spPr>
            <a:xfrm flipH="1">
              <a:off x="4175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2" name=""/>
            <p:cNvSpPr/>
            <p:nvPr/>
          </p:nvSpPr>
          <p:spPr>
            <a:xfrm flipH="1">
              <a:off x="2771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3" name=""/>
            <p:cNvSpPr/>
            <p:nvPr/>
          </p:nvSpPr>
          <p:spPr>
            <a:xfrm flipH="1">
              <a:off x="3473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4" name=""/>
            <p:cNvSpPr/>
            <p:nvPr/>
          </p:nvSpPr>
          <p:spPr>
            <a:xfrm flipH="1">
              <a:off x="2447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5" name=""/>
            <p:cNvSpPr/>
            <p:nvPr/>
          </p:nvSpPr>
          <p:spPr>
            <a:xfrm flipH="1">
              <a:off x="3149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6" name=""/>
            <p:cNvSpPr/>
            <p:nvPr/>
          </p:nvSpPr>
          <p:spPr>
            <a:xfrm flipH="1">
              <a:off x="1745280" y="491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7" name=""/>
            <p:cNvSpPr/>
            <p:nvPr/>
          </p:nvSpPr>
          <p:spPr>
            <a:xfrm flipH="1">
              <a:off x="2069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8" name=""/>
            <p:cNvSpPr/>
            <p:nvPr/>
          </p:nvSpPr>
          <p:spPr>
            <a:xfrm flipH="1">
              <a:off x="1043280" y="491436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9" name=""/>
            <p:cNvSpPr/>
            <p:nvPr/>
          </p:nvSpPr>
          <p:spPr>
            <a:xfrm flipH="1">
              <a:off x="1367280" y="545436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"/>
            <p:cNvSpPr/>
            <p:nvPr/>
          </p:nvSpPr>
          <p:spPr>
            <a:xfrm flipH="1">
              <a:off x="-36720" y="545436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"/>
            <p:cNvSpPr/>
            <p:nvPr/>
          </p:nvSpPr>
          <p:spPr>
            <a:xfrm flipH="1">
              <a:off x="665280" y="545436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2" name=""/>
            <p:cNvSpPr/>
            <p:nvPr/>
          </p:nvSpPr>
          <p:spPr>
            <a:xfrm flipH="1">
              <a:off x="-360720" y="491436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3" name=""/>
            <p:cNvSpPr/>
            <p:nvPr/>
          </p:nvSpPr>
          <p:spPr>
            <a:xfrm flipH="1">
              <a:off x="341280" y="491436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4" name=""/>
            <p:cNvSpPr/>
            <p:nvPr/>
          </p:nvSpPr>
          <p:spPr>
            <a:xfrm flipH="1">
              <a:off x="9089280" y="5454000"/>
              <a:ext cx="701280" cy="701280"/>
            </a:xfrm>
            <a:custGeom>
              <a:avLst/>
              <a:gdLst/>
              <a:ah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5" name=""/>
          <p:cNvSpPr/>
          <p:nvPr/>
        </p:nvSpPr>
        <p:spPr>
          <a:xfrm>
            <a:off x="342000" y="4914360"/>
            <a:ext cx="2400480" cy="70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&lt;data/ora&gt;</a:t>
            </a:r>
            <a:endParaRPr b="0" lang="it-IT" sz="1400" spc="-1" strike="noStrike">
              <a:latin typeface="Arial"/>
            </a:endParaRPr>
          </a:p>
        </p:txBody>
      </p:sp>
      <p:sp>
        <p:nvSpPr>
          <p:cNvPr id="146" name=""/>
          <p:cNvSpPr/>
          <p:nvPr/>
        </p:nvSpPr>
        <p:spPr>
          <a:xfrm>
            <a:off x="2744640" y="4914000"/>
            <a:ext cx="458028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&lt;piè di pagina&gt;</a:t>
            </a:r>
            <a:endParaRPr b="0" lang="it-IT" sz="1400" spc="-1" strike="noStrike">
              <a:latin typeface="Arial"/>
            </a:endParaRPr>
          </a:p>
        </p:txBody>
      </p:sp>
      <p:sp>
        <p:nvSpPr>
          <p:cNvPr id="147" name=""/>
          <p:cNvSpPr/>
          <p:nvPr/>
        </p:nvSpPr>
        <p:spPr>
          <a:xfrm>
            <a:off x="8494200" y="4914000"/>
            <a:ext cx="1142280" cy="70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5C23D45A-4C83-43AA-9F9E-841287A3D4D7}" type="slidenum">
              <a:rPr b="0" lang="it-IT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&lt;numero&gt;</a:t>
            </a:fld>
            <a:endParaRPr b="0" lang="it-IT" sz="1400" spc="-1" strike="noStrike">
              <a:latin typeface="Arial"/>
            </a:endParaRPr>
          </a:p>
        </p:txBody>
      </p:sp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package" Target="../embeddings/oleObject1.docx"/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"/>
          <p:cNvSpPr/>
          <p:nvPr/>
        </p:nvSpPr>
        <p:spPr>
          <a:xfrm>
            <a:off x="1080000" y="1980000"/>
            <a:ext cx="8999280" cy="125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3300" spc="-1" strike="noStrike">
                <a:solidFill>
                  <a:srgbClr val="000000"/>
                </a:solidFill>
                <a:latin typeface="Arial"/>
                <a:ea typeface="DejaVu Sans"/>
              </a:rPr>
              <a:t>LINGUAGGI TRASVERSALI </a:t>
            </a:r>
            <a:r>
              <a:rPr b="0" lang="it-IT" sz="1100" spc="-1" strike="noStrike">
                <a:solidFill>
                  <a:srgbClr val="000000"/>
                </a:solidFill>
                <a:latin typeface="Arial"/>
                <a:ea typeface="DejaVu Sans"/>
              </a:rPr>
              <a:t>(</a:t>
            </a:r>
            <a:r>
              <a:rPr b="0" lang="it-IT" sz="1300" spc="-1" strike="noStrike">
                <a:solidFill>
                  <a:srgbClr val="000000"/>
                </a:solidFill>
                <a:latin typeface="Arial"/>
                <a:ea typeface="DejaVu Sans"/>
              </a:rPr>
              <a:t>bambini/e Gifted SOCI 6/9 anni)</a:t>
            </a:r>
            <a:br/>
            <a:r>
              <a:rPr b="0" lang="it-IT" sz="1300" spc="-1" strike="noStrike">
                <a:solidFill>
                  <a:srgbClr val="000000"/>
                </a:solidFill>
                <a:latin typeface="Arial"/>
                <a:ea typeface="DejaVu Sans"/>
              </a:rPr>
              <a:t>Percorso </a:t>
            </a:r>
            <a:r>
              <a:rPr b="0" i="1" lang="it-IT" sz="1500" spc="-1" strike="noStrike">
                <a:solidFill>
                  <a:srgbClr val="000000"/>
                </a:solidFill>
                <a:latin typeface="Arial"/>
                <a:ea typeface="DejaVu Sans"/>
              </a:rPr>
              <a:t>tenuto dalla Dottoressa Rossella Cerioli e dal Dottor </a:t>
            </a:r>
            <a:r>
              <a:rPr b="0" i="1" lang="it-IT" sz="1500" spc="-1" strike="noStrike">
                <a:solidFill>
                  <a:srgbClr val="000000"/>
                </a:solidFill>
                <a:latin typeface="Biancoenero Regular"/>
                <a:ea typeface="DejaVu Sans"/>
              </a:rPr>
              <a:t>Massimo Troiano</a:t>
            </a:r>
            <a:endParaRPr b="0" lang="it-IT" sz="1500" spc="-1" strike="noStrike">
              <a:latin typeface="Arial"/>
            </a:endParaRPr>
          </a:p>
        </p:txBody>
      </p:sp>
      <p:sp>
        <p:nvSpPr>
          <p:cNvPr id="187" name=""/>
          <p:cNvSpPr/>
          <p:nvPr/>
        </p:nvSpPr>
        <p:spPr>
          <a:xfrm>
            <a:off x="540000" y="3190320"/>
            <a:ext cx="8999280" cy="13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QUANDO</a:t>
            </a: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Sabato 01/02/'25 via Leoncavallo 41 Milano</a:t>
            </a: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22/02/'25-15/03/'25 via Giacinti 31</a:t>
            </a: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H 14.30/16.00 circa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88" name="" descr=""/>
          <p:cNvPicPr/>
          <p:nvPr/>
        </p:nvPicPr>
        <p:blipFill>
          <a:blip r:embed="rId1"/>
          <a:stretch/>
        </p:blipFill>
        <p:spPr>
          <a:xfrm>
            <a:off x="4500000" y="1402920"/>
            <a:ext cx="1259280" cy="446400"/>
          </a:xfrm>
          <a:prstGeom prst="rect">
            <a:avLst/>
          </a:prstGeom>
          <a:ln w="18000">
            <a:noFill/>
          </a:ln>
        </p:spPr>
      </p:pic>
      <p:graphicFrame>
        <p:nvGraphicFramePr>
          <p:cNvPr id="189" name=""/>
          <p:cNvGraphicFramePr/>
          <p:nvPr/>
        </p:nvGraphicFramePr>
        <p:xfrm>
          <a:off x="1222200" y="1176840"/>
          <a:ext cx="2759760" cy="719640"/>
        </p:xfrm>
        <a:graphic>
          <a:graphicData uri="http://schemas.openxmlformats.org/presentationml/2006/ole">
            <p:oleObj progId="Word.Document.12" r:id="rId2" spid="">
              <p:embed/>
              <p:pic>
                <p:nvPicPr>
                  <p:cNvPr id="190" name="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1222200" y="1176840"/>
                    <a:ext cx="2759760" cy="719640"/>
                  </a:xfrm>
                  <a:prstGeom prst="rect">
                    <a:avLst/>
                  </a:prstGeom>
                  <a:ln w="18000">
                    <a:noFill/>
                  </a:ln>
                </p:spPr>
              </p:pic>
            </p:oleObj>
          </a:graphicData>
        </a:graphic>
      </p:graphicFrame>
      <p:pic>
        <p:nvPicPr>
          <p:cNvPr id="191" name="" descr=""/>
          <p:cNvPicPr/>
          <p:nvPr/>
        </p:nvPicPr>
        <p:blipFill>
          <a:blip r:embed="rId4"/>
          <a:stretch/>
        </p:blipFill>
        <p:spPr>
          <a:xfrm>
            <a:off x="1080000" y="1440000"/>
            <a:ext cx="329040" cy="348120"/>
          </a:xfrm>
          <a:prstGeom prst="rect">
            <a:avLst/>
          </a:prstGeom>
          <a:ln w="18000">
            <a:noFill/>
          </a:ln>
        </p:spPr>
      </p:pic>
      <p:pic>
        <p:nvPicPr>
          <p:cNvPr id="192" name="" descr=""/>
          <p:cNvPicPr/>
          <p:nvPr/>
        </p:nvPicPr>
        <p:blipFill>
          <a:blip r:embed="rId5"/>
          <a:stretch/>
        </p:blipFill>
        <p:spPr>
          <a:xfrm>
            <a:off x="7487280" y="1402200"/>
            <a:ext cx="1872000" cy="397080"/>
          </a:xfrm>
          <a:prstGeom prst="rect">
            <a:avLst/>
          </a:prstGeom>
          <a:ln w="180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"/>
          <p:cNvSpPr/>
          <p:nvPr/>
        </p:nvSpPr>
        <p:spPr>
          <a:xfrm>
            <a:off x="540000" y="180000"/>
            <a:ext cx="8999280" cy="89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"/>
          <p:cNvSpPr/>
          <p:nvPr/>
        </p:nvSpPr>
        <p:spPr>
          <a:xfrm>
            <a:off x="540000" y="1260000"/>
            <a:ext cx="8999280" cy="323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2025-01-03T14:55:05Z</dcterms:created>
  <dc:creator/>
  <dc:description/>
  <dc:language>it-IT</dc:language>
  <cp:lastModifiedBy/>
  <dcterms:modified xsi:type="dcterms:W3CDTF">2025-01-04T19:03:08Z</dcterms:modified>
  <cp:revision>4</cp:revision>
  <dc:subject/>
  <dc:title>Beehive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